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98403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14612" cy="2381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00174"/>
            <a:ext cx="8929718" cy="400052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Запись в 1 класс: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вопросов и заданий для тестирования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4429132"/>
            <a:ext cx="6400800" cy="1752600"/>
          </a:xfrm>
        </p:spPr>
        <p:txBody>
          <a:bodyPr/>
          <a:lstStyle/>
          <a:p>
            <a:r>
              <a:rPr lang="ru-RU" b="1" i="1" dirty="0" smtClean="0">
                <a:solidFill>
                  <a:schemeClr val="tx2"/>
                </a:solidFill>
              </a:rPr>
              <a:t>Подготовка к школе: что должен уметь будущий первоклассник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i="1" dirty="0" smtClean="0"/>
              <a:t>            </a:t>
            </a:r>
            <a:r>
              <a:rPr lang="ru-RU" dirty="0" smtClean="0">
                <a:solidFill>
                  <a:schemeClr val="tx2"/>
                </a:solidFill>
              </a:rPr>
              <a:t>Записывая ребенка в первый класс, родители неизбежно задумываются о готовности к обучению своего сына или дочери. Попытаемся сжато сформулировать те навыки и умения, которыми должен обладать любой ребенок, чтобы поступить в нормальную, массовую школу и успешно адаптироваться к процессу обучения в начальном ее звене.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78" y="4643446"/>
            <a:ext cx="1928826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Итак, поступающий в школу ребенок должен: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Уметь назвать себя (полное имя, отчество, фамилия). 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Уметь полностью назвать маму, папу, бабушку. 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Знать времена года, количество и названия месяцев в году, дней в неделе. 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Знать, какое сейчас время года, какой сейчас месяц, какой сегодня день. 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Уметь ответить на вопросы типа "Когда птицы улетают на юг?", "Когда холодно и идет снег?", "В какой день люди отдыхают и не ходят на работу?", "В какое время года листья желтеют и опадают?", "Когда мы собираем грибы и ягоды?" и т.д. 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Уметь прочитать (можно по слогам) небольшой и очень простой текст из нескольких предложений. 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Быть в состоянии написать (или скопировать) простую фразу. Например: "Он ел суп", "Миша мыл окно". 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Прямой и обратный счет в пределах двадцати (1, 2...20; 20, 19...1). 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Уметь складывать и вычитать числа в пределах первого десятка.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Владеть навыком обобщения по признаку. То есть из предложенных картинок ребенок должен уметь выбрать те, которые что-то объединяет. Например, если предложены картинки с трамваем, колесом, яблоком, кошкой и автобусом, то ребенок должен отложить в сторону трамвай и автобус и сказать, что это — транспорт или средства передвижения, или "на них ездят люди". Если предложен ряд слов: "туфли, сапоги, тапочки", то ребенок должен подобрать слово, которое относится к ним ко всем. В данном случае это слово "обувь".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Владеть навыком исключения из ряда. Предложен ряд слов: "сыр, масло, пластилин, колбаса". Ребенок должен не только исключить "лишнее" слово "пластилин", но и (главное!) объяснить, почему лишним является именно он. "Пластилин лишний потому, что из него лепят. Он несъедобный. А все остальное — это еда. Ее едят".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Уметь находить сходство и различия между предметами. Что общего между морковкой и картошкой?</a:t>
            </a:r>
          </a:p>
          <a:p>
            <a:pPr>
              <a:buNone/>
            </a:pPr>
            <a:r>
              <a:rPr lang="ru-RU" i="1" dirty="0" smtClean="0"/>
              <a:t>Они оба овощи, их едят, из них варят суп, они растут в земле, у них есть кожура и т.д.</a:t>
            </a:r>
          </a:p>
          <a:p>
            <a:pPr>
              <a:buNone/>
            </a:pPr>
            <a:r>
              <a:rPr lang="ru-RU" dirty="0" smtClean="0"/>
              <a:t>А чем они отличаются друг от друга?</a:t>
            </a:r>
          </a:p>
          <a:p>
            <a:pPr>
              <a:buNone/>
            </a:pPr>
            <a:r>
              <a:rPr lang="ru-RU" i="1" dirty="0" smtClean="0"/>
              <a:t>Отличаются формой. Морковка такая треугольная, а картошка круглая или овальная. А еще отличаются цветом. Морковка оранжевая, а картошка коричневая.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Уметь составить рассказ по картинке или по серии картинок. Например, можно предложить сначала расположить картинки в нужном порядке, а потом рассказать по ним историю. Рассказ должен быть связным, иметь начало и конец. Очень поощряется хотя бы упоминание об эмоциональном состоянии героев ("На этой картинке девочка грустная, потому что у нее улетел шарик", "Мальчик очень обиделся", "Дети обрадовались, что им построили горку" и т.д.) 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Знать основные геометрические фигуры (круг, овал, треугольник, квадрат, прямоугольник) и видеть их сочетания (на этой картинке два треугольника и один квадрат). 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Уметь их нарисовать. 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Запомнить 5–7 из 10 четко названных простых слов. 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Запомнить и назвать не менее шести из 12 картинок, одновременно продемонстрированных ребенку в течение 30 секунд.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Уметь по просьбе учителя рассказать наизусть небольшое стихотворение. </a:t>
            </a:r>
          </a:p>
          <a:p>
            <a:pPr>
              <a:buNone/>
            </a:pPr>
            <a:r>
              <a:rPr lang="ru-RU" dirty="0" smtClean="0"/>
              <a:t>Уметь отвечать на вопросы типа "Что бывает раньше: обед или ужин? Весна или лето?", "Кто больше: корова или коза? Птица или пчела?", "У коровы детеныш — теленок. А у лошади?«</a:t>
            </a:r>
          </a:p>
          <a:p>
            <a:pPr>
              <a:buNone/>
            </a:pPr>
            <a:r>
              <a:rPr lang="ru-RU" dirty="0" smtClean="0"/>
              <a:t>Знать 10–12 основных цветов. </a:t>
            </a:r>
          </a:p>
          <a:p>
            <a:pPr>
              <a:buNone/>
            </a:pPr>
            <a:r>
              <a:rPr lang="ru-RU" dirty="0" smtClean="0"/>
              <a:t>Уметь нарисовать фигуру человека со всеми основными частями тела (включая шею, пальцы и т.д.).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0718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То, что мы перечислили — базовый уровень: если он есть, значит, ребенку в принципе по силам учиться и осваивать программу начальной школы.</a:t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УСПЕХОВ В ПОДГОТОВКЕ!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28794" y="5857892"/>
            <a:ext cx="55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МАТЕРИАЛ  САЙТА     </a:t>
            </a:r>
            <a:r>
              <a:rPr lang="en-US" dirty="0" smtClean="0"/>
              <a:t>http://www.7ya.ru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73</Words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Запись в 1 класс:  17 вопросов и заданий для тестирования </vt:lpstr>
      <vt:lpstr>Слайд 2</vt:lpstr>
      <vt:lpstr>Итак, поступающий в школу ребенок должен:</vt:lpstr>
      <vt:lpstr>Слайд 4</vt:lpstr>
      <vt:lpstr>Слайд 5</vt:lpstr>
      <vt:lpstr>Слайд 6</vt:lpstr>
      <vt:lpstr>Слайд 7</vt:lpstr>
      <vt:lpstr>То, что мы перечислили — базовый уровень: если он есть, значит, ребенку в принципе по силам учиться и осваивать программу начальной школы.  УСПЕХОВ В ПОДГОТОВКЕ!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Запись в 1 класс:  17 вопросов и заданий для тестирования </dc:title>
  <cp:lastModifiedBy>Завуч</cp:lastModifiedBy>
  <cp:revision>4</cp:revision>
  <dcterms:modified xsi:type="dcterms:W3CDTF">2014-02-13T08:54:31Z</dcterms:modified>
</cp:coreProperties>
</file>